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C4E19-8368-4673-9F53-87E2D008C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ED4F-3DE1-4EB2-A85E-A2707C2135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DECA-6D21-450E-8EA5-92F91A3608CC}" type="datetime1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ECD23-30F9-4DD5-BE0E-26794FA29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65FB9-9ACE-4651-A201-B2797BFC8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ABB9F-CEB5-4107-8FAD-F86D72707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4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1DD5-60B2-4AA8-A1F6-D8D246208762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BEDC-50E9-45C7-9E89-0A952ADB177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5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1BEDC-50E9-45C7-9E89-0A952ADB17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5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9F85E8B-BB25-43E0-A312-C4C9351E09EB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28D9E-E09C-4CEE-BAC3-E66B0A5E5690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519C4BC-7890-4861-B648-5F6B5E9BB158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F4AE1A87-3705-425A-96CD-FC35B44BCF00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89538C6-4E79-4BCC-ABA7-DF938E6E64CD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CBA8C9-3B51-4F27-A7D7-1A83A00D14AE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D0BB0-039B-4E8F-BC0C-B290707A142F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CDB25D-9786-4BA4-AF8E-8F4824B80D21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EB419EC-2B9A-443A-ACB2-49F4621D245F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D02F7-7096-4480-AFF5-1D2388297B2B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93FA21A-0498-4D7C-9321-98539BE39566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A4F2B-E66D-49DE-B086-A99E7C5D0929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129BD0-7B58-4DE1-BF4A-60853CEDB945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12CC0D-7277-4229-BC3D-AA8FFED97577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CA57E-94A6-4D08-8F9F-B86C2A08161A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45DD0D-6EE3-4EBE-AC7B-0FAEE5F43E3A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8D81ED-5986-4BF3-B7E3-FCEA1EB91F7E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87A8A7-D7EF-4D1D-8463-60736E203CCB}" type="datetime1">
              <a:rPr lang="en-GB" noProof="0" smtClean="0"/>
              <a:t>29/11/2021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youtu.be/S9-MJhq5rZM" TargetMode="Externa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rtlCol="0" anchor="ctr">
            <a:normAutofit/>
          </a:bodyPr>
          <a:lstStyle/>
          <a:p>
            <a:r>
              <a:rPr lang="en-GB" sz="5400"/>
              <a:t>Charity presentation pitch to young minds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/>
              <a:t>Presented by Variation Productions </a:t>
            </a:r>
            <a:endParaRPr lang="en-US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F20F-8E08-4A1C-BF98-D95027EE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297" y="533876"/>
            <a:ext cx="8610600" cy="1293028"/>
          </a:xfrm>
        </p:spPr>
        <p:txBody>
          <a:bodyPr/>
          <a:lstStyle/>
          <a:p>
            <a:pPr algn="ctr"/>
            <a:r>
              <a:rPr lang="en-US"/>
              <a:t>Thank you for listening 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3915C0-F1B8-544E-9D98-2D60D3F9D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243" y="2465120"/>
            <a:ext cx="6093622" cy="3402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5D2A2-E2B4-FC4B-A840-1FE8E242695D}"/>
              </a:ext>
            </a:extLst>
          </p:cNvPr>
          <p:cNvSpPr txBox="1"/>
          <p:nvPr/>
        </p:nvSpPr>
        <p:spPr>
          <a:xfrm>
            <a:off x="7138573" y="5388962"/>
            <a:ext cx="438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err="1"/>
              <a:t>VariationProductions@outlook.com</a:t>
            </a:r>
            <a:r>
              <a:rPr lang="en-GB"/>
              <a:t> 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A482D-BBE8-A14B-A690-F2530060D6F7}"/>
              </a:ext>
            </a:extLst>
          </p:cNvPr>
          <p:cNvSpPr txBox="1"/>
          <p:nvPr/>
        </p:nvSpPr>
        <p:spPr>
          <a:xfrm>
            <a:off x="7126574" y="4836937"/>
            <a:ext cx="448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@</a:t>
            </a:r>
            <a:r>
              <a:rPr lang="en-GB" err="1"/>
              <a:t>VariationProductions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D77B0-6F79-7546-980E-235A8CA07E67}"/>
              </a:ext>
            </a:extLst>
          </p:cNvPr>
          <p:cNvSpPr txBox="1"/>
          <p:nvPr/>
        </p:nvSpPr>
        <p:spPr>
          <a:xfrm>
            <a:off x="7033861" y="3455674"/>
            <a:ext cx="26002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latin typeface="Brush Script MT"/>
              </a:rPr>
              <a:t>Feel in colours </a:t>
            </a:r>
            <a:endParaRPr lang="en-US" sz="3200">
              <a:latin typeface="Brush Script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FCFB-0D1F-9E49-A4D3-47B92C21211F}"/>
              </a:ext>
            </a:extLst>
          </p:cNvPr>
          <p:cNvSpPr txBox="1"/>
          <p:nvPr/>
        </p:nvSpPr>
        <p:spPr>
          <a:xfrm>
            <a:off x="7138573" y="4306117"/>
            <a:ext cx="285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Contact us</a:t>
            </a: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A3323E9-AD6E-C849-84D2-CA9E0272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375" y="2572787"/>
            <a:ext cx="2450064" cy="1837548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3A51C56-60F0-FF45-8D42-54BA8B7BD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97" y="2392353"/>
            <a:ext cx="1693546" cy="10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5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FFAEE-3BB3-4282-A8B5-725A545D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/>
              <a:t>Meet the team </a:t>
            </a:r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577A3-CE17-42C5-ABB2-5C5E7BA6AEB0}"/>
              </a:ext>
            </a:extLst>
          </p:cNvPr>
          <p:cNvSpPr txBox="1"/>
          <p:nvPr/>
        </p:nvSpPr>
        <p:spPr>
          <a:xfrm>
            <a:off x="4724400" y="3200400"/>
            <a:ext cx="28552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D1B5B-F737-490F-82DA-15DD925D2F36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Cd text</a:t>
            </a: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0634CB79-2EE3-4A7F-8CD0-D2642B03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819" y="1201904"/>
            <a:ext cx="6410325" cy="48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E21B-07FA-41DA-953C-72209F26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76" y="797991"/>
            <a:ext cx="8610600" cy="1293028"/>
          </a:xfrm>
        </p:spPr>
        <p:txBody>
          <a:bodyPr/>
          <a:lstStyle/>
          <a:p>
            <a:pPr algn="ctr"/>
            <a:r>
              <a:rPr lang="en-US"/>
              <a:t>Our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D50D-932B-49BE-AFE3-F0D723E8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78" y="2169820"/>
            <a:ext cx="8610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800"/>
          </a:p>
          <a:p>
            <a:endParaRPr lang="en-US"/>
          </a:p>
          <a:p>
            <a:r>
              <a:rPr lang="en-GB"/>
              <a:t>Introduction </a:t>
            </a:r>
          </a:p>
          <a:p>
            <a:r>
              <a:rPr lang="en-GB"/>
              <a:t>The problem </a:t>
            </a:r>
          </a:p>
          <a:p>
            <a:r>
              <a:rPr lang="en-GB"/>
              <a:t>Our solution </a:t>
            </a:r>
          </a:p>
          <a:p>
            <a:r>
              <a:rPr lang="en-GB"/>
              <a:t>Design</a:t>
            </a:r>
          </a:p>
          <a:p>
            <a:r>
              <a:rPr lang="en-GB"/>
              <a:t>Social media outlets (Tik Tok)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5B179-312E-314F-9DE3-0EBBE03B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85" y="2642420"/>
            <a:ext cx="4599186" cy="30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71162-D988-4A40-A18D-09F697EA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325" y="80922"/>
            <a:ext cx="8072253" cy="1680185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About our production company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90E0-FFF1-42C2-8089-1DB4693D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5EDFA-0669-4725-AE18-C73911C7007F}"/>
              </a:ext>
            </a:extLst>
          </p:cNvPr>
          <p:cNvSpPr txBox="1"/>
          <p:nvPr/>
        </p:nvSpPr>
        <p:spPr>
          <a:xfrm>
            <a:off x="686892" y="3283696"/>
            <a:ext cx="356270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. The music we produce</a:t>
            </a:r>
          </a:p>
          <a:p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. Slogan </a:t>
            </a:r>
            <a:endParaRPr lang="en-US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.  Rainbow </a:t>
            </a:r>
            <a:endParaRPr lang="en-US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pPr algn="l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6853D-AA3C-EC46-9042-A32367D3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474" y="2090552"/>
            <a:ext cx="7149935" cy="42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DBAA-E2C0-4866-A30B-B574D9A1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Our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A29E-D1D5-4A92-A72A-2033B39D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33" y="2832033"/>
            <a:ext cx="3977639" cy="3149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The message we want to convey</a:t>
            </a:r>
            <a:endParaRPr lang="en-GB" sz="16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 Stigma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ea typeface="+mn-lt"/>
              <a:cs typeface="+mn-lt"/>
            </a:endParaRPr>
          </a:p>
          <a:p>
            <a:endParaRPr lang="en-US" sz="1600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ircle of smiling faces of children with heads together looking downwards">
            <a:extLst>
              <a:ext uri="{FF2B5EF4-FFF2-40B4-BE49-F238E27FC236}">
                <a16:creationId xmlns:a16="http://schemas.microsoft.com/office/drawing/2014/main" id="{63835794-6903-43E6-9F3C-A674E4F5F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5" r="20854" b="-1"/>
          <a:stretch/>
        </p:blipFill>
        <p:spPr>
          <a:xfrm>
            <a:off x="5479968" y="581396"/>
            <a:ext cx="6209806" cy="58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0D23-7165-4B70-B781-2C3753C1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66748"/>
            <a:ext cx="8610600" cy="1295373"/>
          </a:xfrm>
        </p:spPr>
        <p:txBody>
          <a:bodyPr/>
          <a:lstStyle/>
          <a:p>
            <a:pPr algn="ctr"/>
            <a:r>
              <a:rPr lang="en-GB"/>
              <a:t>The </a:t>
            </a:r>
            <a:r>
              <a:rPr lang="en-US"/>
              <a:t>Problem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A29B-E0DC-4547-A2D5-9ACD849C0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.Feelings</a:t>
            </a: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.Thoughts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.</a:t>
            </a:r>
            <a:r>
              <a:rPr lang="en-US"/>
              <a:t>emotions</a:t>
            </a:r>
            <a:endParaRPr lang="en-GB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.long term effects  </a:t>
            </a:r>
            <a:endParaRPr lang="en-GB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4DBA1-C2B6-9E41-BF1E-B2F82431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30" y="1972934"/>
            <a:ext cx="3898271" cy="3898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9D648C-4A34-B94A-B587-CDDA12EA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926" y="2511136"/>
            <a:ext cx="3276404" cy="2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BB6E-A644-4605-92C6-48592608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607352"/>
            <a:ext cx="9502239" cy="989609"/>
          </a:xfrm>
        </p:spPr>
        <p:txBody>
          <a:bodyPr/>
          <a:lstStyle/>
          <a:p>
            <a:pPr algn="ctr"/>
            <a:r>
              <a:rPr lang="en-GB"/>
              <a:t>Our </a:t>
            </a:r>
            <a:r>
              <a:rPr lang="en-US"/>
              <a:t>Solution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A44A-18AE-4218-A3F7-E2506870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The medium of music </a:t>
            </a:r>
          </a:p>
          <a:p>
            <a:endParaRPr lang="en-US"/>
          </a:p>
          <a:p>
            <a:r>
              <a:rPr lang="en-US"/>
              <a:t>Elements of music </a:t>
            </a:r>
          </a:p>
          <a:p>
            <a:endParaRPr lang="en-US"/>
          </a:p>
          <a:p>
            <a:r>
              <a:rPr lang="en-US"/>
              <a:t>The making of our music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20D59-0075-7C44-B596-9AE682BBA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715" y="2194560"/>
            <a:ext cx="4761232" cy="3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5B6E-657F-48A4-91D5-2FB3D4A6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GB"/>
              <a:t>.</a:t>
            </a:r>
            <a:r>
              <a:rPr lang="en-US"/>
              <a:t>Colour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GB"/>
              <a:t>.</a:t>
            </a:r>
            <a:r>
              <a:rPr lang="en-US"/>
              <a:t>Detailing 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.Representive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CE0D8C-026D-4909-9600-5865FFCE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22" y="826399"/>
            <a:ext cx="8610600" cy="1293028"/>
          </a:xfrm>
        </p:spPr>
        <p:txBody>
          <a:bodyPr/>
          <a:lstStyle/>
          <a:p>
            <a:pPr algn="ctr"/>
            <a:r>
              <a:rPr lang="en-US"/>
              <a:t>Logo design 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10D1C15-B8D1-684E-AFF6-BF409642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35" y="2612571"/>
            <a:ext cx="2570787" cy="2570787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6CC2FB8-35CE-CB42-AFC4-A90EA0ED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565" y="2612571"/>
            <a:ext cx="3987762" cy="29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4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BFCD0-EF90-48B6-9C09-BB41DB11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1" y="606495"/>
            <a:ext cx="10651283" cy="847648"/>
          </a:xfrm>
        </p:spPr>
        <p:txBody>
          <a:bodyPr anchor="b">
            <a:normAutofit/>
          </a:bodyPr>
          <a:lstStyle/>
          <a:p>
            <a:pPr algn="l"/>
            <a:r>
              <a:rPr lang="en-US" sz="2700"/>
              <a:t>How we support and influence the youth of today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B4D6-ADEC-4C63-B960-E33D51D9D4A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780180" y="1707078"/>
            <a:ext cx="3977639" cy="847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53B5D-66CC-4C97-86ED-AECEB600AE03}"/>
              </a:ext>
            </a:extLst>
          </p:cNvPr>
          <p:cNvSpPr txBox="1"/>
          <p:nvPr/>
        </p:nvSpPr>
        <p:spPr>
          <a:xfrm>
            <a:off x="1607124" y="2554132"/>
            <a:ext cx="459903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  <a:p>
            <a:endParaRPr lang="en-GB"/>
          </a:p>
          <a:p>
            <a:r>
              <a:rPr lang="en-US"/>
              <a:t>@</a:t>
            </a:r>
            <a:r>
              <a:rPr lang="en-GB"/>
              <a:t>VariationProductions 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  <a:p>
            <a:r>
              <a:rPr lang="en-US"/>
              <a:t>@</a:t>
            </a:r>
            <a:r>
              <a:rPr lang="en-GB"/>
              <a:t>VariationProductions </a:t>
            </a:r>
            <a:endParaRPr lang="en-US"/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0886F8-CDEE-9F4E-9FEE-5B7E5094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1" y="2726524"/>
            <a:ext cx="750649" cy="750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6D40CC-579A-4D4E-B755-8698F681E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8" y="4165166"/>
            <a:ext cx="784267" cy="773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584895-3E7B-40F1-8539-F2BFACE8D74F}"/>
              </a:ext>
            </a:extLst>
          </p:cNvPr>
          <p:cNvSpPr txBox="1"/>
          <p:nvPr/>
        </p:nvSpPr>
        <p:spPr>
          <a:xfrm>
            <a:off x="7436224" y="305472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Video link</a:t>
            </a:r>
            <a:endParaRPr lang="en-US"/>
          </a:p>
          <a:p>
            <a:pPr algn="l"/>
            <a:r>
              <a:rPr lang="en-US">
                <a:ea typeface="+mn-lt"/>
                <a:cs typeface="+mn-lt"/>
                <a:hlinkClick r:id="rId5"/>
              </a:rPr>
              <a:t>https://youtu.be/S9-MJhq5rZM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8710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Application>Microsoft Office PowerPoint</Application>
  <PresentationFormat>Widescreen</PresentationFormat>
  <Slides>10</Slides>
  <Notes>1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Vapor Trail</vt:lpstr>
      <vt:lpstr>Charity presentation pitch to young minds</vt:lpstr>
      <vt:lpstr>Meet the team </vt:lpstr>
      <vt:lpstr>Our Agenda</vt:lpstr>
      <vt:lpstr>About our production company </vt:lpstr>
      <vt:lpstr>Our focus</vt:lpstr>
      <vt:lpstr>The Problem </vt:lpstr>
      <vt:lpstr>Our Solution </vt:lpstr>
      <vt:lpstr>Logo design </vt:lpstr>
      <vt:lpstr>How we support and influence the youth of today </vt:lpstr>
      <vt:lpstr>Thank you for listening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Variation Productions</cp:lastModifiedBy>
  <cp:revision>1</cp:revision>
  <dcterms:created xsi:type="dcterms:W3CDTF">2021-11-03T20:30:59Z</dcterms:created>
  <dcterms:modified xsi:type="dcterms:W3CDTF">2021-11-29T10:34:14Z</dcterms:modified>
</cp:coreProperties>
</file>